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sldIdLst>
    <p:sldId id="488" r:id="rId2"/>
    <p:sldId id="512" r:id="rId3"/>
    <p:sldId id="520" r:id="rId4"/>
    <p:sldId id="521" r:id="rId5"/>
    <p:sldId id="519" r:id="rId6"/>
    <p:sldId id="522" r:id="rId7"/>
    <p:sldId id="523" r:id="rId8"/>
    <p:sldId id="524" r:id="rId9"/>
    <p:sldId id="525" r:id="rId10"/>
    <p:sldId id="526" r:id="rId11"/>
    <p:sldId id="527" r:id="rId12"/>
    <p:sldId id="528" r:id="rId13"/>
    <p:sldId id="530" r:id="rId14"/>
    <p:sldId id="529" r:id="rId15"/>
    <p:sldId id="532" r:id="rId16"/>
    <p:sldId id="531" r:id="rId17"/>
    <p:sldId id="533" r:id="rId18"/>
    <p:sldId id="534" r:id="rId19"/>
    <p:sldId id="535" r:id="rId20"/>
    <p:sldId id="536" r:id="rId21"/>
    <p:sldId id="537" r:id="rId22"/>
    <p:sldId id="538" r:id="rId23"/>
    <p:sldId id="491" r:id="rId24"/>
  </p:sldIdLst>
  <p:sldSz cx="9144000" cy="6858000" type="screen4x3"/>
  <p:notesSz cx="6858000" cy="9144000"/>
  <p:defaultTextStyle>
    <a:defPPr>
      <a:defRPr lang="es-CL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502A"/>
    <a:srgbClr val="232F19"/>
    <a:srgbClr val="C8A6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61641" autoAdjust="0"/>
  </p:normalViewPr>
  <p:slideViewPr>
    <p:cSldViewPr>
      <p:cViewPr varScale="1">
        <p:scale>
          <a:sx n="82" d="100"/>
          <a:sy n="82" d="100"/>
        </p:scale>
        <p:origin x="147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3FDF3B4-1D83-473D-B777-8A131EF18A7A}" type="datetimeFigureOut">
              <a:rPr lang="es-ES" altLang="es-CL"/>
              <a:pPr/>
              <a:t>12/01/2022</a:t>
            </a:fld>
            <a:endParaRPr lang="es-ES" alt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CL"/>
              <a:t>Haga clic para modificar el estilo de texto del patrón</a:t>
            </a:r>
          </a:p>
          <a:p>
            <a:pPr lvl="1"/>
            <a:r>
              <a:rPr lang="es-ES_tradnl" altLang="es-CL"/>
              <a:t>Segundo nivel</a:t>
            </a:r>
          </a:p>
          <a:p>
            <a:pPr lvl="2"/>
            <a:r>
              <a:rPr lang="es-ES_tradnl" altLang="es-CL"/>
              <a:t>Tercer nivel</a:t>
            </a:r>
          </a:p>
          <a:p>
            <a:pPr lvl="3"/>
            <a:r>
              <a:rPr lang="es-ES_tradnl" altLang="es-CL"/>
              <a:t>Cuarto nivel</a:t>
            </a:r>
          </a:p>
          <a:p>
            <a:pPr lvl="4"/>
            <a:r>
              <a:rPr lang="es-ES_tradnl" altLang="es-CL"/>
              <a:t>Quinto nivel</a:t>
            </a:r>
            <a:endParaRPr lang="es-ES" alt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F32F7F4-A09B-4763-A183-DB4B5965001A}" type="slidenum">
              <a:rPr lang="es-ES" altLang="es-CL"/>
              <a:pPr/>
              <a:t>‹Nº›</a:t>
            </a:fld>
            <a:endParaRPr lang="es-ES" altLang="es-CL"/>
          </a:p>
        </p:txBody>
      </p:sp>
    </p:spTree>
    <p:extLst>
      <p:ext uri="{BB962C8B-B14F-4D97-AF65-F5344CB8AC3E}">
        <p14:creationId xmlns:p14="http://schemas.microsoft.com/office/powerpoint/2010/main" val="22427883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4588" y="685800"/>
            <a:ext cx="4562475" cy="34226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s-CL" dirty="0"/>
          </a:p>
        </p:txBody>
      </p:sp>
      <p:sp>
        <p:nvSpPr>
          <p:cNvPr id="15363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A83A752B-6A13-477C-961B-2199D28BEDD7}" type="slidenum">
              <a:rPr lang="es-ES" altLang="es-CL" sz="1200">
                <a:solidFill>
                  <a:srgbClr val="000000"/>
                </a:solidFill>
              </a:rPr>
              <a:pPr eaLnBrk="1" hangingPunct="1"/>
              <a:t>1</a:t>
            </a:fld>
            <a:endParaRPr lang="es-ES" altLang="es-CL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2F7F4-A09B-4763-A183-DB4B5965001A}" type="slidenum">
              <a:rPr lang="es-ES" altLang="es-CL" smtClean="0"/>
              <a:pPr/>
              <a:t>23</a:t>
            </a:fld>
            <a:endParaRPr lang="es-ES" altLang="es-CL"/>
          </a:p>
        </p:txBody>
      </p:sp>
    </p:spTree>
    <p:extLst>
      <p:ext uri="{BB962C8B-B14F-4D97-AF65-F5344CB8AC3E}">
        <p14:creationId xmlns:p14="http://schemas.microsoft.com/office/powerpoint/2010/main" val="3329531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058926-BB53-4BA2-B802-1BA867AE24E4}" type="datetime1">
              <a:rPr lang="es-CL" altLang="es-CL" smtClean="0"/>
              <a:pPr/>
              <a:t>12-01-2022</a:t>
            </a:fld>
            <a:endParaRPr lang="es-CL" alt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55D9CF-9E64-4015-8738-ED5DE9535351}" type="slidenum">
              <a:rPr lang="es-CL" altLang="es-CL"/>
              <a:pPr/>
              <a:t>‹Nº›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3815916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768AF23-50DA-4B3C-A596-1FA6E3B7D764}" type="datetime1">
              <a:rPr lang="es-CL" altLang="es-CL" smtClean="0"/>
              <a:pPr/>
              <a:t>12-01-2022</a:t>
            </a:fld>
            <a:endParaRPr lang="es-CL" alt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320080-EFD4-474E-BEA8-34B7C968762A}" type="slidenum">
              <a:rPr lang="es-CL" altLang="es-CL"/>
              <a:pPr/>
              <a:t>‹Nº›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2216163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FF401B-7ECA-44FD-BF86-4F496BE9F3E7}" type="datetime1">
              <a:rPr lang="es-CL" altLang="es-CL" smtClean="0"/>
              <a:pPr/>
              <a:t>12-01-2022</a:t>
            </a:fld>
            <a:endParaRPr lang="es-CL" alt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148921-E009-414F-8FC8-3F1019B090E1}" type="slidenum">
              <a:rPr lang="es-CL" altLang="es-CL"/>
              <a:pPr/>
              <a:t>‹Nº›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2109997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B782B8-17CA-4666-96B8-274211C42A4B}" type="datetime1">
              <a:rPr lang="es-CL" altLang="es-CL" smtClean="0"/>
              <a:pPr/>
              <a:t>12-01-2022</a:t>
            </a:fld>
            <a:endParaRPr lang="es-CL" alt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8BD209-8C97-4E31-84D8-EA965E45625A}" type="slidenum">
              <a:rPr lang="es-CL" altLang="es-CL"/>
              <a:pPr/>
              <a:t>‹Nº›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672822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9CF63E1-5D1B-464E-A9BD-883A1C1CA201}" type="datetime1">
              <a:rPr lang="es-CL" altLang="es-CL" smtClean="0"/>
              <a:pPr/>
              <a:t>12-01-2022</a:t>
            </a:fld>
            <a:endParaRPr lang="es-CL" alt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3894E6-9AB4-40A5-ADE4-128ACFA9D4A2}" type="slidenum">
              <a:rPr lang="es-CL" altLang="es-CL"/>
              <a:pPr/>
              <a:t>‹Nº›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2190531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8C6B60-A0FF-4EA5-9849-B0814730C736}" type="datetime1">
              <a:rPr lang="es-CL" altLang="es-CL" smtClean="0"/>
              <a:pPr/>
              <a:t>12-01-2022</a:t>
            </a:fld>
            <a:endParaRPr lang="es-CL" altLang="es-CL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51F68D-3F3B-4479-BA48-04F70620E87B}" type="slidenum">
              <a:rPr lang="es-CL" altLang="es-CL"/>
              <a:pPr/>
              <a:t>‹Nº›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3969589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81078-DEAB-42D7-8C4C-A8A33CE03B25}" type="datetime1">
              <a:rPr lang="es-CL" altLang="es-CL" smtClean="0"/>
              <a:pPr/>
              <a:t>12-01-2022</a:t>
            </a:fld>
            <a:endParaRPr lang="es-CL" altLang="es-CL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6889FF-E95E-4FBA-A4F7-79DA947763D2}" type="slidenum">
              <a:rPr lang="es-CL" altLang="es-CL"/>
              <a:pPr/>
              <a:t>‹Nº›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1871655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28A223-1533-4236-9472-F7698C4F2533}" type="datetime1">
              <a:rPr lang="es-CL" altLang="es-CL" smtClean="0"/>
              <a:pPr/>
              <a:t>12-01-2022</a:t>
            </a:fld>
            <a:endParaRPr lang="es-CL" altLang="es-CL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33D888-A8E0-4008-AD47-1DB0FFBAB5CC}" type="slidenum">
              <a:rPr lang="es-CL" altLang="es-CL"/>
              <a:pPr/>
              <a:t>‹Nº›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3890436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FEA1BF-6676-4BC3-AC23-C3F1BDE84E60}" type="datetime1">
              <a:rPr lang="es-CL" altLang="es-CL" smtClean="0"/>
              <a:pPr/>
              <a:t>12-01-2022</a:t>
            </a:fld>
            <a:endParaRPr lang="es-CL" altLang="es-CL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0BF4BE-BA3D-45F3-9595-A24752BC2A0F}" type="slidenum">
              <a:rPr lang="es-CL" altLang="es-CL"/>
              <a:pPr/>
              <a:t>‹Nº›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1666277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99AD38-3FA4-4851-944A-DC7440F4D676}" type="datetime1">
              <a:rPr lang="es-CL" altLang="es-CL" smtClean="0"/>
              <a:pPr/>
              <a:t>12-01-2022</a:t>
            </a:fld>
            <a:endParaRPr lang="es-CL" altLang="es-CL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210AA1-4003-4689-9129-EECCA3208BF2}" type="slidenum">
              <a:rPr lang="es-CL" altLang="es-CL"/>
              <a:pPr/>
              <a:t>‹Nº›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77786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06B112-5279-451A-B2AD-03976320B6BB}" type="datetime1">
              <a:rPr lang="es-CL" altLang="es-CL" smtClean="0"/>
              <a:pPr/>
              <a:t>12-01-2022</a:t>
            </a:fld>
            <a:endParaRPr lang="es-CL" altLang="es-CL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9AF3F7-F7ED-40C3-AE5E-2F1B4605A133}" type="slidenum">
              <a:rPr lang="es-CL" altLang="es-CL"/>
              <a:pPr/>
              <a:t>‹Nº›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1412815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CL"/>
              <a:t>Haga clic para modificar el estilo de título del patrón</a:t>
            </a:r>
            <a:endParaRPr lang="es-CL" altLang="es-CL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CL"/>
              <a:t>Haga clic para modificar el estilo de texto del patrón</a:t>
            </a:r>
          </a:p>
          <a:p>
            <a:pPr lvl="1"/>
            <a:r>
              <a:rPr lang="es-ES" altLang="es-CL"/>
              <a:t>Segundo nivel</a:t>
            </a:r>
          </a:p>
          <a:p>
            <a:pPr lvl="2"/>
            <a:r>
              <a:rPr lang="es-ES" altLang="es-CL"/>
              <a:t>Tercer nivel</a:t>
            </a:r>
          </a:p>
          <a:p>
            <a:pPr lvl="3"/>
            <a:r>
              <a:rPr lang="es-ES" altLang="es-CL"/>
              <a:t>Cuarto nivel</a:t>
            </a:r>
          </a:p>
          <a:p>
            <a:pPr lvl="4"/>
            <a:r>
              <a:rPr lang="es-ES" altLang="es-CL"/>
              <a:t>Quinto nivel</a:t>
            </a:r>
            <a:endParaRPr lang="es-CL" alt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CCCFAA6E-C576-404F-976C-B21BC8C261D3}" type="datetime1">
              <a:rPr lang="es-CL" altLang="es-CL" smtClean="0"/>
              <a:pPr/>
              <a:t>12-01-2022</a:t>
            </a:fld>
            <a:endParaRPr lang="es-CL" alt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9F0C06F7-7635-4FC2-BD4C-268D3B239586}" type="slidenum">
              <a:rPr lang="es-CL" altLang="es-CL"/>
              <a:pPr/>
              <a:t>‹Nº›</a:t>
            </a:fld>
            <a:endParaRPr lang="es-CL" alt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Marcador de contenido 2"/>
          <p:cNvSpPr>
            <a:spLocks noGrp="1"/>
          </p:cNvSpPr>
          <p:nvPr>
            <p:ph idx="1"/>
          </p:nvPr>
        </p:nvSpPr>
        <p:spPr>
          <a:xfrm>
            <a:off x="1907704" y="3429000"/>
            <a:ext cx="5890989" cy="1440135"/>
          </a:xfrm>
        </p:spPr>
        <p:txBody>
          <a:bodyPr/>
          <a:lstStyle/>
          <a:p>
            <a:pPr marL="0" indent="0" algn="ctr" eaLnBrk="1" hangingPunct="1">
              <a:buFont typeface="Arial" pitchFamily="34" charset="0"/>
              <a:buNone/>
            </a:pPr>
            <a:r>
              <a:rPr lang="es-ES" altLang="es-CL" sz="3600" b="1" dirty="0">
                <a:solidFill>
                  <a:srgbClr val="3C502A"/>
                </a:solidFill>
                <a:latin typeface="+mj-lt"/>
              </a:rPr>
              <a:t>Centro de Nieve y Estudio preliminar </a:t>
            </a:r>
            <a:r>
              <a:rPr lang="es-ES" altLang="es-CL" sz="3600" b="1" dirty="0" err="1">
                <a:solidFill>
                  <a:srgbClr val="3C502A"/>
                </a:solidFill>
                <a:latin typeface="+mj-lt"/>
              </a:rPr>
              <a:t>Master</a:t>
            </a:r>
            <a:r>
              <a:rPr lang="es-ES" altLang="es-CL" sz="3600" b="1" dirty="0">
                <a:solidFill>
                  <a:srgbClr val="3C502A"/>
                </a:solidFill>
                <a:latin typeface="+mj-lt"/>
              </a:rPr>
              <a:t> Plan</a:t>
            </a:r>
          </a:p>
        </p:txBody>
      </p:sp>
      <p:pic>
        <p:nvPicPr>
          <p:cNvPr id="14341" name="Picture 5" descr="C:\Users\Andrea\Documents\TEHMCORP\Huilo Huilo\Pagina Web\Goggle Places\salto-del-huilo-huilo_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0" cy="29646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15616" y="6381328"/>
            <a:ext cx="7272808" cy="340147"/>
          </a:xfrm>
        </p:spPr>
        <p:txBody>
          <a:bodyPr/>
          <a:lstStyle/>
          <a:p>
            <a:pPr>
              <a:defRPr/>
            </a:pPr>
            <a:r>
              <a:rPr lang="es-CL" dirty="0"/>
              <a:t>Reserva Biológica Huilo Huilo - Panguipulli - Futrono - Región de los Ríos - Selva Patagónica - CHILE</a:t>
            </a:r>
          </a:p>
          <a:p>
            <a:pPr>
              <a:defRPr/>
            </a:pPr>
            <a:r>
              <a:rPr lang="es-CL" dirty="0"/>
              <a:t>www.huilohuilo.com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BD209-8C97-4E31-84D8-EA965E45625A}" type="slidenum">
              <a:rPr lang="es-CL" altLang="es-CL" smtClean="0"/>
              <a:pPr/>
              <a:t>1</a:t>
            </a:fld>
            <a:endParaRPr lang="es-CL" altLang="es-CL" dirty="0"/>
          </a:p>
        </p:txBody>
      </p:sp>
      <p:sp>
        <p:nvSpPr>
          <p:cNvPr id="4" name="3 CuadroTexto"/>
          <p:cNvSpPr txBox="1"/>
          <p:nvPr/>
        </p:nvSpPr>
        <p:spPr>
          <a:xfrm>
            <a:off x="6004031" y="4965939"/>
            <a:ext cx="11945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sz="1600" b="1" dirty="0">
                <a:solidFill>
                  <a:srgbClr val="3C502A"/>
                </a:solidFill>
              </a:rPr>
              <a:t> </a:t>
            </a:r>
          </a:p>
          <a:p>
            <a:pPr algn="ctr"/>
            <a:r>
              <a:rPr lang="es-CL" sz="1600" b="1" dirty="0">
                <a:solidFill>
                  <a:srgbClr val="3C502A"/>
                </a:solidFill>
              </a:rPr>
              <a:t>20/04/2015</a:t>
            </a:r>
          </a:p>
        </p:txBody>
      </p:sp>
    </p:spTree>
    <p:extLst>
      <p:ext uri="{BB962C8B-B14F-4D97-AF65-F5344CB8AC3E}">
        <p14:creationId xmlns:p14="http://schemas.microsoft.com/office/powerpoint/2010/main" val="20245466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	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BD209-8C97-4E31-84D8-EA965E45625A}" type="slidenum">
              <a:rPr lang="es-CL" altLang="es-CL" smtClean="0"/>
              <a:pPr/>
              <a:t>10</a:t>
            </a:fld>
            <a:endParaRPr lang="es-CL" altLang="es-CL"/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971600" y="116632"/>
            <a:ext cx="7258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Estudio </a:t>
            </a:r>
            <a:r>
              <a:rPr lang="es-CL" sz="3200" b="1" dirty="0" err="1">
                <a:solidFill>
                  <a:srgbClr val="3C502A"/>
                </a:solidFill>
                <a:latin typeface="+mj-lt"/>
                <a:cs typeface="ＭＳ Ｐゴシック" charset="0"/>
              </a:rPr>
              <a:t>Master</a:t>
            </a: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 Plan</a:t>
            </a:r>
            <a:endParaRPr kumimoji="0" lang="es-CL" sz="3200" b="1" i="0" u="none" strike="noStrike" kern="1200" cap="none" spc="0" normalizeH="0" baseline="0" noProof="0" dirty="0">
              <a:ln>
                <a:noFill/>
              </a:ln>
              <a:solidFill>
                <a:srgbClr val="3C502A"/>
              </a:solidFill>
              <a:effectLst/>
              <a:uLnTx/>
              <a:uFillTx/>
              <a:latin typeface="+mj-lt"/>
              <a:ea typeface="MS PGothic" pitchFamily="34" charset="-128"/>
              <a:cs typeface="ＭＳ Ｐゴシック" charset="0"/>
            </a:endParaRPr>
          </a:p>
        </p:txBody>
      </p:sp>
      <p:pic>
        <p:nvPicPr>
          <p:cNvPr id="7" name="Picture 2" descr="C:\Documents and Settings\Administrador\Mis documentos\Dropbox\TRABAJO\huilo-huilo\centro nieve\PIST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091" y="1294162"/>
            <a:ext cx="8215909" cy="55638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BD209-8C97-4E31-84D8-EA965E45625A}" type="slidenum">
              <a:rPr lang="es-CL" altLang="es-CL" smtClean="0"/>
              <a:pPr/>
              <a:t>11</a:t>
            </a:fld>
            <a:endParaRPr lang="es-CL" altLang="es-CL"/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971600" y="116632"/>
            <a:ext cx="7258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Estudio </a:t>
            </a:r>
            <a:r>
              <a:rPr lang="es-CL" sz="3200" b="1" dirty="0" err="1">
                <a:solidFill>
                  <a:srgbClr val="3C502A"/>
                </a:solidFill>
                <a:latin typeface="+mj-lt"/>
                <a:cs typeface="ＭＳ Ｐゴシック" charset="0"/>
              </a:rPr>
              <a:t>Master</a:t>
            </a: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 Plan</a:t>
            </a:r>
            <a:endParaRPr kumimoji="0" lang="es-CL" sz="3200" b="1" i="0" u="none" strike="noStrike" kern="1200" cap="none" spc="0" normalizeH="0" baseline="0" noProof="0" dirty="0">
              <a:ln>
                <a:noFill/>
              </a:ln>
              <a:solidFill>
                <a:srgbClr val="3C502A"/>
              </a:solidFill>
              <a:effectLst/>
              <a:uLnTx/>
              <a:uFillTx/>
              <a:latin typeface="+mj-lt"/>
              <a:ea typeface="MS PGothic" pitchFamily="34" charset="-128"/>
              <a:cs typeface="ＭＳ Ｐゴシック" charset="0"/>
            </a:endParaRPr>
          </a:p>
        </p:txBody>
      </p:sp>
      <p:pic>
        <p:nvPicPr>
          <p:cNvPr id="7" name="Picture 2" descr="C:\Documents and Settings\Administrador\Mis documentos\Dropbox\TRABAJO\huilo-huilo\centro nieve\Foto 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196752"/>
            <a:ext cx="6696744" cy="50225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BD209-8C97-4E31-84D8-EA965E45625A}" type="slidenum">
              <a:rPr lang="es-CL" altLang="es-CL" smtClean="0"/>
              <a:pPr/>
              <a:t>12</a:t>
            </a:fld>
            <a:endParaRPr lang="es-CL" altLang="es-CL"/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971600" y="116632"/>
            <a:ext cx="7258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Estudio </a:t>
            </a:r>
            <a:r>
              <a:rPr lang="es-CL" sz="3200" b="1" dirty="0" err="1">
                <a:solidFill>
                  <a:srgbClr val="3C502A"/>
                </a:solidFill>
                <a:latin typeface="+mj-lt"/>
                <a:cs typeface="ＭＳ Ｐゴシック" charset="0"/>
              </a:rPr>
              <a:t>Master</a:t>
            </a: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 Plan</a:t>
            </a:r>
            <a:endParaRPr kumimoji="0" lang="es-CL" sz="3200" b="1" i="0" u="none" strike="noStrike" kern="1200" cap="none" spc="0" normalizeH="0" baseline="0" noProof="0" dirty="0">
              <a:ln>
                <a:noFill/>
              </a:ln>
              <a:solidFill>
                <a:srgbClr val="3C502A"/>
              </a:solidFill>
              <a:effectLst/>
              <a:uLnTx/>
              <a:uFillTx/>
              <a:latin typeface="+mj-lt"/>
              <a:ea typeface="MS PGothic" pitchFamily="34" charset="-128"/>
              <a:cs typeface="ＭＳ Ｐゴシック" charset="0"/>
            </a:endParaRPr>
          </a:p>
        </p:txBody>
      </p:sp>
      <p:pic>
        <p:nvPicPr>
          <p:cNvPr id="8" name="Picture 2" descr="C:\Documents and Settings\Administrador\Mis documentos\Dropbox\TRABAJO\huilo-huilo\centro nieve\Foto 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340768"/>
            <a:ext cx="6715400" cy="5036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BD209-8C97-4E31-84D8-EA965E45625A}" type="slidenum">
              <a:rPr lang="es-CL" altLang="es-CL" smtClean="0"/>
              <a:pPr/>
              <a:t>13</a:t>
            </a:fld>
            <a:endParaRPr lang="es-CL" altLang="es-CL"/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971600" y="116632"/>
            <a:ext cx="7258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Estudio </a:t>
            </a:r>
            <a:r>
              <a:rPr lang="es-CL" sz="3200" b="1" dirty="0" err="1">
                <a:solidFill>
                  <a:srgbClr val="3C502A"/>
                </a:solidFill>
                <a:latin typeface="+mj-lt"/>
                <a:cs typeface="ＭＳ Ｐゴシック" charset="0"/>
              </a:rPr>
              <a:t>Master</a:t>
            </a: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 Plan</a:t>
            </a:r>
            <a:endParaRPr kumimoji="0" lang="es-CL" sz="3200" b="1" i="0" u="none" strike="noStrike" kern="1200" cap="none" spc="0" normalizeH="0" baseline="0" noProof="0" dirty="0">
              <a:ln>
                <a:noFill/>
              </a:ln>
              <a:solidFill>
                <a:srgbClr val="3C502A"/>
              </a:solidFill>
              <a:effectLst/>
              <a:uLnTx/>
              <a:uFillTx/>
              <a:latin typeface="+mj-lt"/>
              <a:ea typeface="MS PGothic" pitchFamily="34" charset="-128"/>
              <a:cs typeface="ＭＳ Ｐゴシック" charset="0"/>
            </a:endParaRPr>
          </a:p>
        </p:txBody>
      </p:sp>
      <p:pic>
        <p:nvPicPr>
          <p:cNvPr id="7" name="Picture 2" descr="C:\Documents and Settings\Administrador\Mis documentos\Dropbox\TRABAJO\huilo-huilo\centro nieve\TUBB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24744"/>
            <a:ext cx="8143900" cy="5515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BD209-8C97-4E31-84D8-EA965E45625A}" type="slidenum">
              <a:rPr lang="es-CL" altLang="es-CL" smtClean="0"/>
              <a:pPr/>
              <a:t>14</a:t>
            </a:fld>
            <a:endParaRPr lang="es-CL" altLang="es-CL"/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971600" y="116632"/>
            <a:ext cx="7258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Estudio </a:t>
            </a:r>
            <a:r>
              <a:rPr lang="es-CL" sz="3200" b="1" dirty="0" err="1">
                <a:solidFill>
                  <a:srgbClr val="3C502A"/>
                </a:solidFill>
                <a:latin typeface="+mj-lt"/>
                <a:cs typeface="ＭＳ Ｐゴシック" charset="0"/>
              </a:rPr>
              <a:t>Master</a:t>
            </a: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 Plan</a:t>
            </a:r>
            <a:endParaRPr kumimoji="0" lang="es-CL" sz="3200" b="1" i="0" u="none" strike="noStrike" kern="1200" cap="none" spc="0" normalizeH="0" baseline="0" noProof="0" dirty="0">
              <a:ln>
                <a:noFill/>
              </a:ln>
              <a:solidFill>
                <a:srgbClr val="3C502A"/>
              </a:solidFill>
              <a:effectLst/>
              <a:uLnTx/>
              <a:uFillTx/>
              <a:latin typeface="+mj-lt"/>
              <a:ea typeface="MS PGothic" pitchFamily="34" charset="-128"/>
              <a:cs typeface="ＭＳ Ｐゴシック" charset="0"/>
            </a:endParaRPr>
          </a:p>
        </p:txBody>
      </p:sp>
      <p:pic>
        <p:nvPicPr>
          <p:cNvPr id="7" name="Picture 2" descr="C:\Documents and Settings\Administrador\Mis documentos\Dropbox\TRABAJO\huilo-huilo\centro nieve\Foto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84784"/>
            <a:ext cx="6528725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BD209-8C97-4E31-84D8-EA965E45625A}" type="slidenum">
              <a:rPr lang="es-CL" altLang="es-CL" smtClean="0"/>
              <a:pPr/>
              <a:t>15</a:t>
            </a:fld>
            <a:endParaRPr lang="es-CL" altLang="es-CL"/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971600" y="116632"/>
            <a:ext cx="7258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Estudio </a:t>
            </a:r>
            <a:r>
              <a:rPr lang="es-CL" sz="3200" b="1" dirty="0" err="1">
                <a:solidFill>
                  <a:srgbClr val="3C502A"/>
                </a:solidFill>
                <a:latin typeface="+mj-lt"/>
                <a:cs typeface="ＭＳ Ｐゴシック" charset="0"/>
              </a:rPr>
              <a:t>Master</a:t>
            </a: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 Plan</a:t>
            </a:r>
            <a:endParaRPr kumimoji="0" lang="es-CL" sz="3200" b="1" i="0" u="none" strike="noStrike" kern="1200" cap="none" spc="0" normalizeH="0" baseline="0" noProof="0" dirty="0">
              <a:ln>
                <a:noFill/>
              </a:ln>
              <a:solidFill>
                <a:srgbClr val="3C502A"/>
              </a:solidFill>
              <a:effectLst/>
              <a:uLnTx/>
              <a:uFillTx/>
              <a:latin typeface="+mj-lt"/>
              <a:ea typeface="MS PGothic" pitchFamily="34" charset="-128"/>
              <a:cs typeface="ＭＳ Ｐゴシック" charset="0"/>
            </a:endParaRPr>
          </a:p>
        </p:txBody>
      </p:sp>
      <p:pic>
        <p:nvPicPr>
          <p:cNvPr id="7" name="Picture 2" descr="C:\Documents and Settings\Administrador\Mis documentos\Dropbox\TRABAJO\huilo-huilo\centro nieve\SALIDA LLEGADA MOT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8388424" cy="56806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BD209-8C97-4E31-84D8-EA965E45625A}" type="slidenum">
              <a:rPr lang="es-CL" altLang="es-CL" smtClean="0"/>
              <a:pPr/>
              <a:t>16</a:t>
            </a:fld>
            <a:endParaRPr lang="es-CL" altLang="es-CL"/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971600" y="116632"/>
            <a:ext cx="7258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Estudio </a:t>
            </a:r>
            <a:r>
              <a:rPr lang="es-CL" sz="3200" b="1" dirty="0" err="1">
                <a:solidFill>
                  <a:srgbClr val="3C502A"/>
                </a:solidFill>
                <a:latin typeface="+mj-lt"/>
                <a:cs typeface="ＭＳ Ｐゴシック" charset="0"/>
              </a:rPr>
              <a:t>Master</a:t>
            </a: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 Plan</a:t>
            </a:r>
            <a:endParaRPr kumimoji="0" lang="es-CL" sz="3200" b="1" i="0" u="none" strike="noStrike" kern="1200" cap="none" spc="0" normalizeH="0" baseline="0" noProof="0" dirty="0">
              <a:ln>
                <a:noFill/>
              </a:ln>
              <a:solidFill>
                <a:srgbClr val="3C502A"/>
              </a:solidFill>
              <a:effectLst/>
              <a:uLnTx/>
              <a:uFillTx/>
              <a:latin typeface="+mj-lt"/>
              <a:ea typeface="MS PGothic" pitchFamily="34" charset="-128"/>
              <a:cs typeface="ＭＳ Ｐゴシック" charset="0"/>
            </a:endParaRPr>
          </a:p>
        </p:txBody>
      </p:sp>
      <p:pic>
        <p:nvPicPr>
          <p:cNvPr id="7" name="Picture 3" descr="C:\Documents and Settings\Administrador\Mis documentos\Dropbox\TRABAJO\huilo-huilo\centro nieve\Foto 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340768"/>
            <a:ext cx="6859416" cy="51445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BD209-8C97-4E31-84D8-EA965E45625A}" type="slidenum">
              <a:rPr lang="es-CL" altLang="es-CL" smtClean="0"/>
              <a:pPr/>
              <a:t>17</a:t>
            </a:fld>
            <a:endParaRPr lang="es-CL" altLang="es-CL"/>
          </a:p>
        </p:txBody>
      </p:sp>
      <p:pic>
        <p:nvPicPr>
          <p:cNvPr id="6" name="Picture 2" descr="C:\Documents and Settings\Administrador\Mis documentos\Dropbox\TRABAJO\huilo-huilo\centro nieve\ESTACION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734" y="1052736"/>
            <a:ext cx="8376730" cy="5672747"/>
          </a:xfrm>
          <a:prstGeom prst="rect">
            <a:avLst/>
          </a:prstGeom>
          <a:noFill/>
        </p:spPr>
      </p:pic>
      <p:sp>
        <p:nvSpPr>
          <p:cNvPr id="7" name="1 Título"/>
          <p:cNvSpPr txBox="1">
            <a:spLocks/>
          </p:cNvSpPr>
          <p:nvPr/>
        </p:nvSpPr>
        <p:spPr bwMode="auto">
          <a:xfrm>
            <a:off x="971600" y="116632"/>
            <a:ext cx="7258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Estudio </a:t>
            </a:r>
            <a:r>
              <a:rPr lang="es-CL" sz="3200" b="1" dirty="0" err="1">
                <a:solidFill>
                  <a:srgbClr val="3C502A"/>
                </a:solidFill>
                <a:latin typeface="+mj-lt"/>
                <a:cs typeface="ＭＳ Ｐゴシック" charset="0"/>
              </a:rPr>
              <a:t>Master</a:t>
            </a: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 Plan</a:t>
            </a:r>
            <a:endParaRPr kumimoji="0" lang="es-CL" sz="3200" b="1" i="0" u="none" strike="noStrike" kern="1200" cap="none" spc="0" normalizeH="0" baseline="0" noProof="0" dirty="0">
              <a:ln>
                <a:noFill/>
              </a:ln>
              <a:solidFill>
                <a:srgbClr val="3C502A"/>
              </a:solidFill>
              <a:effectLst/>
              <a:uLnTx/>
              <a:uFillTx/>
              <a:latin typeface="+mj-lt"/>
              <a:ea typeface="MS PGothic" pitchFamily="34" charset="-128"/>
              <a:cs typeface="ＭＳ Ｐゴシック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BD209-8C97-4E31-84D8-EA965E45625A}" type="slidenum">
              <a:rPr lang="es-CL" altLang="es-CL" smtClean="0"/>
              <a:pPr/>
              <a:t>18</a:t>
            </a:fld>
            <a:endParaRPr lang="es-CL" altLang="es-CL"/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971600" y="116632"/>
            <a:ext cx="7258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Estudio </a:t>
            </a:r>
            <a:r>
              <a:rPr lang="es-CL" sz="3200" b="1" dirty="0" err="1">
                <a:solidFill>
                  <a:srgbClr val="3C502A"/>
                </a:solidFill>
                <a:latin typeface="+mj-lt"/>
                <a:cs typeface="ＭＳ Ｐゴシック" charset="0"/>
              </a:rPr>
              <a:t>Master</a:t>
            </a: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 Plan</a:t>
            </a:r>
            <a:endParaRPr kumimoji="0" lang="es-CL" sz="3200" b="1" i="0" u="none" strike="noStrike" kern="1200" cap="none" spc="0" normalizeH="0" baseline="0" noProof="0" dirty="0">
              <a:ln>
                <a:noFill/>
              </a:ln>
              <a:solidFill>
                <a:srgbClr val="3C502A"/>
              </a:solidFill>
              <a:effectLst/>
              <a:uLnTx/>
              <a:uFillTx/>
              <a:latin typeface="+mj-lt"/>
              <a:ea typeface="MS PGothic" pitchFamily="34" charset="-128"/>
              <a:cs typeface="ＭＳ Ｐゴシック" charset="0"/>
            </a:endParaRPr>
          </a:p>
        </p:txBody>
      </p:sp>
      <p:pic>
        <p:nvPicPr>
          <p:cNvPr id="7" name="Picture 2" descr="C:\Documents and Settings\Administrador\Mis documentos\Dropbox\TRABAJO\huilo-huilo\centro nieve\ESTACION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96752"/>
            <a:ext cx="8172400" cy="55343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BD209-8C97-4E31-84D8-EA965E45625A}" type="slidenum">
              <a:rPr lang="es-CL" altLang="es-CL" smtClean="0"/>
              <a:pPr/>
              <a:t>19</a:t>
            </a:fld>
            <a:endParaRPr lang="es-CL" altLang="es-CL"/>
          </a:p>
        </p:txBody>
      </p:sp>
      <p:pic>
        <p:nvPicPr>
          <p:cNvPr id="6" name="Picture 2" descr="C:\Documents and Settings\Administrador\Mis documentos\Dropbox\TRABAJO\huilo-huilo\centro nieve\Centro Nieve Aereo 1 COMPLE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638" y="1124744"/>
            <a:ext cx="8203362" cy="5555341"/>
          </a:xfrm>
          <a:prstGeom prst="rect">
            <a:avLst/>
          </a:prstGeom>
          <a:noFill/>
        </p:spPr>
      </p:pic>
      <p:sp>
        <p:nvSpPr>
          <p:cNvPr id="7" name="1 Título"/>
          <p:cNvSpPr txBox="1">
            <a:spLocks/>
          </p:cNvSpPr>
          <p:nvPr/>
        </p:nvSpPr>
        <p:spPr bwMode="auto">
          <a:xfrm>
            <a:off x="971600" y="116632"/>
            <a:ext cx="7258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Estudio </a:t>
            </a:r>
            <a:r>
              <a:rPr lang="es-CL" sz="3200" b="1" dirty="0" err="1">
                <a:solidFill>
                  <a:srgbClr val="3C502A"/>
                </a:solidFill>
                <a:latin typeface="+mj-lt"/>
                <a:cs typeface="ＭＳ Ｐゴシック" charset="0"/>
              </a:rPr>
              <a:t>Master</a:t>
            </a: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 Plan</a:t>
            </a:r>
            <a:endParaRPr kumimoji="0" lang="es-CL" sz="3200" b="1" i="0" u="none" strike="noStrike" kern="1200" cap="none" spc="0" normalizeH="0" baseline="0" noProof="0" dirty="0">
              <a:ln>
                <a:noFill/>
              </a:ln>
              <a:solidFill>
                <a:srgbClr val="3C502A"/>
              </a:solidFill>
              <a:effectLst/>
              <a:uLnTx/>
              <a:uFillTx/>
              <a:latin typeface="+mj-lt"/>
              <a:ea typeface="MS PGothic" pitchFamily="34" charset="-128"/>
              <a:cs typeface="ＭＳ Ｐゴシック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71600" y="116632"/>
            <a:ext cx="7258000" cy="576064"/>
          </a:xfrm>
        </p:spPr>
        <p:txBody>
          <a:bodyPr/>
          <a:lstStyle/>
          <a:p>
            <a:r>
              <a:rPr lang="es-CL" sz="3200" b="1" dirty="0">
                <a:solidFill>
                  <a:srgbClr val="3C502A"/>
                </a:solidFill>
              </a:rPr>
              <a:t>Obras a realizar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BD209-8C97-4E31-84D8-EA965E45625A}" type="slidenum">
              <a:rPr lang="es-CL" altLang="es-CL" smtClean="0"/>
              <a:pPr/>
              <a:t>2</a:t>
            </a:fld>
            <a:endParaRPr lang="es-CL" alt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43608" y="1052736"/>
            <a:ext cx="7920880" cy="5256584"/>
          </a:xfrm>
        </p:spPr>
        <p:txBody>
          <a:bodyPr/>
          <a:lstStyle/>
          <a:p>
            <a:pPr>
              <a:buNone/>
            </a:pPr>
            <a:r>
              <a:rPr lang="es-CL" sz="2800" dirty="0">
                <a:solidFill>
                  <a:srgbClr val="3C502A"/>
                </a:solidFill>
              </a:rPr>
              <a:t>		</a:t>
            </a:r>
          </a:p>
        </p:txBody>
      </p:sp>
      <p:sp>
        <p:nvSpPr>
          <p:cNvPr id="6" name="7 Rectángulo"/>
          <p:cNvSpPr/>
          <p:nvPr/>
        </p:nvSpPr>
        <p:spPr>
          <a:xfrm>
            <a:off x="899592" y="980728"/>
            <a:ext cx="61436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000" b="1" dirty="0">
                <a:solidFill>
                  <a:srgbClr val="3C502A"/>
                </a:solidFill>
                <a:latin typeface="Century Gothic" pitchFamily="34" charset="0"/>
              </a:rPr>
              <a:t>TUBBING :  	- Crear al menos una 2da pista</a:t>
            </a:r>
          </a:p>
          <a:p>
            <a:pPr>
              <a:spcBef>
                <a:spcPct val="50000"/>
              </a:spcBef>
            </a:pPr>
            <a:r>
              <a:rPr lang="es-MX" sz="2000" b="1" dirty="0">
                <a:solidFill>
                  <a:srgbClr val="3C502A"/>
                </a:solidFill>
                <a:latin typeface="Century Gothic" pitchFamily="34" charset="0"/>
              </a:rPr>
              <a:t>		- Recuperar el andarivel con ganchos  original</a:t>
            </a:r>
          </a:p>
          <a:p>
            <a:pPr>
              <a:spcBef>
                <a:spcPct val="50000"/>
              </a:spcBef>
            </a:pPr>
            <a:r>
              <a:rPr lang="es-MX" sz="2000" b="1" dirty="0">
                <a:solidFill>
                  <a:srgbClr val="3C502A"/>
                </a:solidFill>
                <a:latin typeface="Century Gothic" pitchFamily="34" charset="0"/>
              </a:rPr>
              <a:t>		- Comprar 300 </a:t>
            </a:r>
            <a:r>
              <a:rPr lang="es-MX" sz="2000" b="1" dirty="0" err="1">
                <a:solidFill>
                  <a:srgbClr val="3C502A"/>
                </a:solidFill>
                <a:latin typeface="Century Gothic" pitchFamily="34" charset="0"/>
              </a:rPr>
              <a:t>mts</a:t>
            </a:r>
            <a:r>
              <a:rPr lang="es-MX" sz="2000" b="1" dirty="0">
                <a:solidFill>
                  <a:srgbClr val="3C502A"/>
                </a:solidFill>
                <a:latin typeface="Century Gothic" pitchFamily="34" charset="0"/>
              </a:rPr>
              <a:t> cable acero</a:t>
            </a:r>
          </a:p>
          <a:p>
            <a:pPr>
              <a:spcBef>
                <a:spcPct val="50000"/>
              </a:spcBef>
            </a:pPr>
            <a:r>
              <a:rPr lang="es-MX" sz="2000" b="1" dirty="0">
                <a:solidFill>
                  <a:srgbClr val="3C502A"/>
                </a:solidFill>
                <a:latin typeface="Century Gothic" pitchFamily="34" charset="0"/>
              </a:rPr>
              <a:t>		- Comprar una nueva Malla Retenedora </a:t>
            </a:r>
          </a:p>
          <a:p>
            <a:pPr>
              <a:spcBef>
                <a:spcPct val="50000"/>
              </a:spcBef>
            </a:pPr>
            <a:endParaRPr lang="es-MX" sz="2000" b="1" dirty="0">
              <a:solidFill>
                <a:srgbClr val="3C502A"/>
              </a:solidFill>
              <a:latin typeface="Century Gothic" pitchFamily="34" charset="0"/>
            </a:endParaRPr>
          </a:p>
        </p:txBody>
      </p:sp>
      <p:pic>
        <p:nvPicPr>
          <p:cNvPr id="7" name="8 Imagen" descr="Foto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920" y="2888940"/>
            <a:ext cx="5292080" cy="3969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1628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BD209-8C97-4E31-84D8-EA965E45625A}" type="slidenum">
              <a:rPr lang="es-CL" altLang="es-CL" smtClean="0"/>
              <a:pPr/>
              <a:t>20</a:t>
            </a:fld>
            <a:endParaRPr lang="es-CL" altLang="es-CL"/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971600" y="116632"/>
            <a:ext cx="7258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Estudio </a:t>
            </a:r>
            <a:r>
              <a:rPr lang="es-CL" sz="3200" b="1" dirty="0" err="1">
                <a:solidFill>
                  <a:srgbClr val="3C502A"/>
                </a:solidFill>
                <a:latin typeface="+mj-lt"/>
                <a:cs typeface="ＭＳ Ｐゴシック" charset="0"/>
              </a:rPr>
              <a:t>Master</a:t>
            </a: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 Plan</a:t>
            </a:r>
            <a:endParaRPr kumimoji="0" lang="es-CL" sz="3200" b="1" i="0" u="none" strike="noStrike" kern="1200" cap="none" spc="0" normalizeH="0" baseline="0" noProof="0" dirty="0">
              <a:ln>
                <a:noFill/>
              </a:ln>
              <a:solidFill>
                <a:srgbClr val="3C502A"/>
              </a:solidFill>
              <a:effectLst/>
              <a:uLnTx/>
              <a:uFillTx/>
              <a:latin typeface="+mj-lt"/>
              <a:ea typeface="MS PGothic" pitchFamily="34" charset="-128"/>
              <a:cs typeface="ＭＳ Ｐゴシック" charset="0"/>
            </a:endParaRPr>
          </a:p>
        </p:txBody>
      </p:sp>
      <p:pic>
        <p:nvPicPr>
          <p:cNvPr id="8" name="Picture 2" descr="C:\Documents and Settings\Administrador\Mis documentos\Dropbox\TRABAJO\huilo-huilo\centro nieve\BASE MASTER CENTRO NIEVE COLOREA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08720"/>
            <a:ext cx="8064896" cy="54615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BD209-8C97-4E31-84D8-EA965E45625A}" type="slidenum">
              <a:rPr lang="es-CL" altLang="es-CL" smtClean="0"/>
              <a:pPr/>
              <a:t>21</a:t>
            </a:fld>
            <a:endParaRPr lang="es-CL" altLang="es-CL"/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971600" y="116632"/>
            <a:ext cx="7258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Estudio </a:t>
            </a:r>
            <a:r>
              <a:rPr lang="es-CL" sz="3200" b="1" dirty="0" err="1">
                <a:solidFill>
                  <a:srgbClr val="3C502A"/>
                </a:solidFill>
                <a:latin typeface="+mj-lt"/>
                <a:cs typeface="ＭＳ Ｐゴシック" charset="0"/>
              </a:rPr>
              <a:t>Master</a:t>
            </a: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 Plan</a:t>
            </a:r>
            <a:endParaRPr kumimoji="0" lang="es-CL" sz="3200" b="1" i="0" u="none" strike="noStrike" kern="1200" cap="none" spc="0" normalizeH="0" baseline="0" noProof="0" dirty="0">
              <a:ln>
                <a:noFill/>
              </a:ln>
              <a:solidFill>
                <a:srgbClr val="3C502A"/>
              </a:solidFill>
              <a:effectLst/>
              <a:uLnTx/>
              <a:uFillTx/>
              <a:latin typeface="+mj-lt"/>
              <a:ea typeface="MS PGothic" pitchFamily="34" charset="-128"/>
              <a:cs typeface="ＭＳ Ｐゴシック" charset="0"/>
            </a:endParaRPr>
          </a:p>
        </p:txBody>
      </p:sp>
      <p:pic>
        <p:nvPicPr>
          <p:cNvPr id="9" name="Picture 2" descr="C:\Documents and Settings\Administrador\Mis documentos\Dropbox\TRABAJO\huilo-huilo\centro nieve\Foto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124744"/>
            <a:ext cx="7054003" cy="52905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CL"/>
              <a:t>www.huilohuilo.com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BD209-8C97-4E31-84D8-EA965E45625A}" type="slidenum">
              <a:rPr lang="es-CL" altLang="es-CL" smtClean="0"/>
              <a:pPr/>
              <a:t>22</a:t>
            </a:fld>
            <a:endParaRPr lang="es-CL" altLang="es-CL"/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971600" y="116632"/>
            <a:ext cx="7258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Estudio </a:t>
            </a:r>
            <a:r>
              <a:rPr lang="es-CL" sz="3200" b="1" dirty="0" err="1">
                <a:solidFill>
                  <a:srgbClr val="3C502A"/>
                </a:solidFill>
                <a:latin typeface="+mj-lt"/>
                <a:cs typeface="ＭＳ Ｐゴシック" charset="0"/>
              </a:rPr>
              <a:t>Master</a:t>
            </a:r>
            <a:r>
              <a:rPr lang="es-CL" sz="3200" b="1" dirty="0">
                <a:solidFill>
                  <a:srgbClr val="3C502A"/>
                </a:solidFill>
                <a:latin typeface="+mj-lt"/>
                <a:cs typeface="ＭＳ Ｐゴシック" charset="0"/>
              </a:rPr>
              <a:t> Plan</a:t>
            </a:r>
            <a:endParaRPr kumimoji="0" lang="es-CL" sz="3200" b="1" i="0" u="none" strike="noStrike" kern="1200" cap="none" spc="0" normalizeH="0" baseline="0" noProof="0" dirty="0">
              <a:ln>
                <a:noFill/>
              </a:ln>
              <a:solidFill>
                <a:srgbClr val="3C502A"/>
              </a:solidFill>
              <a:effectLst/>
              <a:uLnTx/>
              <a:uFillTx/>
              <a:latin typeface="+mj-lt"/>
              <a:ea typeface="MS PGothic" pitchFamily="34" charset="-128"/>
              <a:cs typeface="ＭＳ Ｐゴシック" charset="0"/>
            </a:endParaRPr>
          </a:p>
        </p:txBody>
      </p:sp>
      <p:pic>
        <p:nvPicPr>
          <p:cNvPr id="7" name="Picture 2" descr="C:\Documents and Settings\Administrador\Mis documentos\Dropbox\TRABAJO\huilo-huilo\centro nieve\Foto DRON Centro Nie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052736"/>
            <a:ext cx="7056784" cy="5292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Forma libre"/>
          <p:cNvSpPr/>
          <p:nvPr/>
        </p:nvSpPr>
        <p:spPr bwMode="auto">
          <a:xfrm>
            <a:off x="-540568" y="37565"/>
            <a:ext cx="9877561" cy="5543564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none" lIns="90000" tIns="46800" rIns="90000" bIns="46800" anchor="ctr" compatLnSpc="0"/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7" name="CuadroTexto 6"/>
          <p:cNvSpPr txBox="1">
            <a:spLocks noChangeArrowheads="1"/>
          </p:cNvSpPr>
          <p:nvPr/>
        </p:nvSpPr>
        <p:spPr bwMode="auto">
          <a:xfrm>
            <a:off x="1763713" y="1989138"/>
            <a:ext cx="64801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s-ES" altLang="es-ES" sz="2800" b="1" i="1" dirty="0">
                <a:solidFill>
                  <a:srgbClr val="3C502A"/>
                </a:solidFill>
              </a:rPr>
              <a:t>”</a:t>
            </a:r>
            <a:r>
              <a:rPr lang="es-ES" altLang="es-CL" sz="2800" b="1" i="1" dirty="0">
                <a:solidFill>
                  <a:srgbClr val="3C502A"/>
                </a:solidFill>
              </a:rPr>
              <a:t>Aún quedan lugares en la tierra donde la vida se desarrolla a su ritmo natural…</a:t>
            </a:r>
          </a:p>
          <a:p>
            <a:pPr eaLnBrk="1" hangingPunct="1"/>
            <a:r>
              <a:rPr lang="es-ES" altLang="es-CL" sz="2800" b="1" i="1" dirty="0">
                <a:solidFill>
                  <a:srgbClr val="3C502A"/>
                </a:solidFill>
              </a:rPr>
              <a:t>…te invitamos a ser parte de este mundo.</a:t>
            </a:r>
            <a:r>
              <a:rPr lang="es-ES" altLang="es-ES" sz="2800" b="1" i="1" dirty="0">
                <a:solidFill>
                  <a:srgbClr val="3C502A"/>
                </a:solidFill>
              </a:rPr>
              <a:t>”</a:t>
            </a:r>
            <a:endParaRPr lang="es-ES" altLang="es-CL" sz="2800" b="1" i="1" dirty="0">
              <a:solidFill>
                <a:srgbClr val="3C502A"/>
              </a:solidFill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BF4BE-BA3D-45F3-9595-A24752BC2A0F}" type="slidenum">
              <a:rPr lang="es-CL" altLang="es-CL" smtClean="0"/>
              <a:pPr/>
              <a:t>23</a:t>
            </a:fld>
            <a:endParaRPr lang="es-CL" altLang="es-CL"/>
          </a:p>
        </p:txBody>
      </p:sp>
      <p:sp>
        <p:nvSpPr>
          <p:cNvPr id="8" name="CuadroTexto 7"/>
          <p:cNvSpPr txBox="1">
            <a:spLocks noChangeArrowheads="1"/>
          </p:cNvSpPr>
          <p:nvPr/>
        </p:nvSpPr>
        <p:spPr bwMode="auto">
          <a:xfrm>
            <a:off x="1403648" y="4129916"/>
            <a:ext cx="6480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s-ES" altLang="es-ES" sz="2800" b="1" i="1" dirty="0">
                <a:solidFill>
                  <a:srgbClr val="3C502A"/>
                </a:solidFill>
              </a:rPr>
              <a:t>Muchas gracias!</a:t>
            </a:r>
            <a:endParaRPr lang="es-ES" altLang="es-CL" sz="2800" b="1" i="1" dirty="0">
              <a:solidFill>
                <a:srgbClr val="3C502A"/>
              </a:solidFill>
            </a:endParaRPr>
          </a:p>
        </p:txBody>
      </p:sp>
      <p:sp>
        <p:nvSpPr>
          <p:cNvPr id="10" name="CuadroTexto 9"/>
          <p:cNvSpPr txBox="1">
            <a:spLocks noChangeArrowheads="1"/>
          </p:cNvSpPr>
          <p:nvPr/>
        </p:nvSpPr>
        <p:spPr bwMode="auto">
          <a:xfrm>
            <a:off x="-324544" y="5085184"/>
            <a:ext cx="98650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s-ES" altLang="es-CL" sz="2800" b="1" i="1" dirty="0" err="1">
                <a:solidFill>
                  <a:srgbClr val="3C502A"/>
                </a:solidFill>
              </a:rPr>
              <a:t>www.huilohuilo.com</a:t>
            </a:r>
            <a:endParaRPr lang="es-ES" altLang="es-CL" sz="2800" b="1" i="1" dirty="0">
              <a:solidFill>
                <a:srgbClr val="3C502A"/>
              </a:solidFill>
            </a:endParaRPr>
          </a:p>
        </p:txBody>
      </p:sp>
      <p:sp>
        <p:nvSpPr>
          <p:cNvPr id="11" name="1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15616" y="6381328"/>
            <a:ext cx="7272808" cy="340147"/>
          </a:xfrm>
        </p:spPr>
        <p:txBody>
          <a:bodyPr/>
          <a:lstStyle/>
          <a:p>
            <a:pPr>
              <a:defRPr/>
            </a:pPr>
            <a:r>
              <a:rPr lang="es-CL" dirty="0"/>
              <a:t>Reserva Biológica Huilo Huilo - Panguipulli - Futrono - Región de los Ríos - Selva Patagónica - CHILE</a:t>
            </a:r>
          </a:p>
          <a:p>
            <a:pPr>
              <a:defRPr/>
            </a:pPr>
            <a:r>
              <a:rPr lang="es-CL" dirty="0"/>
              <a:t>www.huilohuilo.com</a:t>
            </a:r>
          </a:p>
        </p:txBody>
      </p:sp>
    </p:spTree>
    <p:extLst>
      <p:ext uri="{BB962C8B-B14F-4D97-AF65-F5344CB8AC3E}">
        <p14:creationId xmlns:p14="http://schemas.microsoft.com/office/powerpoint/2010/main" val="219160823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71600" y="116632"/>
            <a:ext cx="7258000" cy="576064"/>
          </a:xfrm>
        </p:spPr>
        <p:txBody>
          <a:bodyPr/>
          <a:lstStyle/>
          <a:p>
            <a:r>
              <a:rPr lang="es-CL" sz="3200" b="1" dirty="0">
                <a:solidFill>
                  <a:srgbClr val="3C502A"/>
                </a:solidFill>
              </a:rPr>
              <a:t>Obras a realizar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BD209-8C97-4E31-84D8-EA965E45625A}" type="slidenum">
              <a:rPr lang="es-CL" altLang="es-CL" smtClean="0"/>
              <a:pPr/>
              <a:t>3</a:t>
            </a:fld>
            <a:endParaRPr lang="es-CL" altLang="es-CL"/>
          </a:p>
        </p:txBody>
      </p:sp>
      <p:sp>
        <p:nvSpPr>
          <p:cNvPr id="7" name="1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15616" y="6381328"/>
            <a:ext cx="7272808" cy="340147"/>
          </a:xfrm>
        </p:spPr>
        <p:txBody>
          <a:bodyPr/>
          <a:lstStyle/>
          <a:p>
            <a:pPr>
              <a:defRPr/>
            </a:pPr>
            <a:r>
              <a:rPr lang="es-CL" dirty="0"/>
              <a:t>Reserva Biológica Huilo Huilo - Panguipulli - Futrono - Región de los Ríos - Selva Patagónica - CHILE</a:t>
            </a:r>
          </a:p>
          <a:p>
            <a:pPr>
              <a:defRPr/>
            </a:pPr>
            <a:r>
              <a:rPr lang="es-CL" dirty="0"/>
              <a:t>www.huilohuilo.com</a:t>
            </a:r>
          </a:p>
        </p:txBody>
      </p:sp>
      <p:sp>
        <p:nvSpPr>
          <p:cNvPr id="6" name="7 Rectángulo"/>
          <p:cNvSpPr>
            <a:spLocks noGrp="1"/>
          </p:cNvSpPr>
          <p:nvPr>
            <p:ph idx="1"/>
          </p:nvPr>
        </p:nvSpPr>
        <p:spPr>
          <a:xfrm>
            <a:off x="1042988" y="1052513"/>
            <a:ext cx="79216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000" b="1" dirty="0">
                <a:solidFill>
                  <a:srgbClr val="3C502A"/>
                </a:solidFill>
                <a:latin typeface="Century Gothic" pitchFamily="34" charset="0"/>
              </a:rPr>
              <a:t>Baños Público :  	- Cambiar Tuberías W.C. a interior y proteger</a:t>
            </a:r>
          </a:p>
          <a:p>
            <a:pPr>
              <a:spcBef>
                <a:spcPct val="50000"/>
              </a:spcBef>
              <a:buNone/>
            </a:pPr>
            <a:r>
              <a:rPr lang="es-MX" sz="2000" b="1" dirty="0">
                <a:solidFill>
                  <a:srgbClr val="3C502A"/>
                </a:solidFill>
                <a:latin typeface="Century Gothic" pitchFamily="34" charset="0"/>
              </a:rPr>
              <a:t>			- Colocar  espejos</a:t>
            </a:r>
          </a:p>
          <a:p>
            <a:pPr>
              <a:spcBef>
                <a:spcPct val="50000"/>
              </a:spcBef>
              <a:buNone/>
            </a:pPr>
            <a:r>
              <a:rPr lang="es-MX" sz="2000" b="1" dirty="0">
                <a:solidFill>
                  <a:srgbClr val="3C502A"/>
                </a:solidFill>
                <a:latin typeface="Century Gothic" pitchFamily="34" charset="0"/>
              </a:rPr>
              <a:t>			- Hacer  cabina  camarín  en  madera</a:t>
            </a:r>
          </a:p>
        </p:txBody>
      </p:sp>
      <p:pic>
        <p:nvPicPr>
          <p:cNvPr id="8" name="9 Imagen" descr="Obra Huilo 8-4-15 0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36704" y="3189651"/>
            <a:ext cx="2771800" cy="3695733"/>
          </a:xfrm>
          <a:prstGeom prst="rect">
            <a:avLst/>
          </a:prstGeom>
        </p:spPr>
      </p:pic>
      <p:pic>
        <p:nvPicPr>
          <p:cNvPr id="9" name="11 Imagen" descr="Obra Huilo 8-4-15 0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3212976"/>
            <a:ext cx="2754306" cy="3672408"/>
          </a:xfrm>
          <a:prstGeom prst="rect">
            <a:avLst/>
          </a:prstGeom>
        </p:spPr>
      </p:pic>
      <p:pic>
        <p:nvPicPr>
          <p:cNvPr id="10" name="10 Imagen" descr="Obra Huilo 8-4-15 04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3212976"/>
            <a:ext cx="2754306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788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71600" y="116632"/>
            <a:ext cx="7258000" cy="576064"/>
          </a:xfrm>
        </p:spPr>
        <p:txBody>
          <a:bodyPr/>
          <a:lstStyle/>
          <a:p>
            <a:r>
              <a:rPr lang="es-CL" sz="3200" b="1" dirty="0">
                <a:solidFill>
                  <a:srgbClr val="3C502A"/>
                </a:solidFill>
              </a:rPr>
              <a:t>Obras a realizar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BD209-8C97-4E31-84D8-EA965E45625A}" type="slidenum">
              <a:rPr lang="es-CL" altLang="es-CL" smtClean="0"/>
              <a:pPr/>
              <a:t>4</a:t>
            </a:fld>
            <a:endParaRPr lang="es-CL" alt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43608" y="1052736"/>
            <a:ext cx="7920880" cy="5256584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s-MX" sz="2000" b="1" dirty="0">
                <a:solidFill>
                  <a:srgbClr val="3C502A"/>
                </a:solidFill>
                <a:latin typeface="Century Gothic" pitchFamily="34" charset="0"/>
              </a:rPr>
              <a:t>RENTAL  :  - Nos plantean la posibilidad de crecimiento, el espacio es reducido en los 	             momentos de alta.</a:t>
            </a:r>
          </a:p>
          <a:p>
            <a:endParaRPr lang="es-CL" sz="2800" dirty="0">
              <a:solidFill>
                <a:srgbClr val="3C502A"/>
              </a:solidFill>
            </a:endParaRPr>
          </a:p>
        </p:txBody>
      </p:sp>
      <p:sp>
        <p:nvSpPr>
          <p:cNvPr id="7" name="1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15616" y="6381328"/>
            <a:ext cx="7272808" cy="340147"/>
          </a:xfrm>
        </p:spPr>
        <p:txBody>
          <a:bodyPr/>
          <a:lstStyle/>
          <a:p>
            <a:pPr>
              <a:defRPr/>
            </a:pPr>
            <a:r>
              <a:rPr lang="es-CL" dirty="0"/>
              <a:t>Reserva Biológica Huilo Huilo - Panguipulli - Futrono - Región de los Ríos - Selva Patagónica - CHILE</a:t>
            </a:r>
          </a:p>
          <a:p>
            <a:pPr>
              <a:defRPr/>
            </a:pPr>
            <a:r>
              <a:rPr lang="es-CL" dirty="0"/>
              <a:t>www.huilohuilo.com</a:t>
            </a:r>
          </a:p>
        </p:txBody>
      </p:sp>
      <p:pic>
        <p:nvPicPr>
          <p:cNvPr id="6" name="12 Imagen" descr="Obra Huilo 8-4-15 0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3968" y="2143092"/>
            <a:ext cx="6286544" cy="471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076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71600" y="116632"/>
            <a:ext cx="7258000" cy="576064"/>
          </a:xfrm>
        </p:spPr>
        <p:txBody>
          <a:bodyPr/>
          <a:lstStyle/>
          <a:p>
            <a:r>
              <a:rPr lang="es-CL" sz="3200" b="1" dirty="0">
                <a:solidFill>
                  <a:srgbClr val="3C502A"/>
                </a:solidFill>
              </a:rPr>
              <a:t>Obras a realizar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BD209-8C97-4E31-84D8-EA965E45625A}" type="slidenum">
              <a:rPr lang="es-CL" altLang="es-CL" smtClean="0"/>
              <a:pPr/>
              <a:t>5</a:t>
            </a:fld>
            <a:endParaRPr lang="es-CL" altLang="es-CL"/>
          </a:p>
        </p:txBody>
      </p:sp>
      <p:sp>
        <p:nvSpPr>
          <p:cNvPr id="7" name="1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15616" y="6381328"/>
            <a:ext cx="7272808" cy="340147"/>
          </a:xfrm>
        </p:spPr>
        <p:txBody>
          <a:bodyPr/>
          <a:lstStyle/>
          <a:p>
            <a:pPr>
              <a:defRPr/>
            </a:pPr>
            <a:r>
              <a:rPr lang="es-CL" dirty="0"/>
              <a:t>Reserva Biológica Huilo Huilo - Panguipulli - Futrono - Región de los Ríos - Selva Patagónica - CHILE</a:t>
            </a:r>
          </a:p>
          <a:p>
            <a:pPr>
              <a:defRPr/>
            </a:pPr>
            <a:r>
              <a:rPr lang="es-CL" dirty="0"/>
              <a:t>www.huilohuilo.com</a:t>
            </a:r>
          </a:p>
        </p:txBody>
      </p:sp>
      <p:sp>
        <p:nvSpPr>
          <p:cNvPr id="6" name="7 Rectángulo"/>
          <p:cNvSpPr>
            <a:spLocks noGrp="1"/>
          </p:cNvSpPr>
          <p:nvPr>
            <p:ph idx="1"/>
          </p:nvPr>
        </p:nvSpPr>
        <p:spPr>
          <a:xfrm>
            <a:off x="1042988" y="1052513"/>
            <a:ext cx="792162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000" b="1" dirty="0">
                <a:solidFill>
                  <a:srgbClr val="3C502A"/>
                </a:solidFill>
                <a:latin typeface="Century Gothic" pitchFamily="34" charset="0"/>
              </a:rPr>
              <a:t>COMEDOR  PERSONAL  :  - Colocar Ventana</a:t>
            </a:r>
          </a:p>
          <a:p>
            <a:pPr>
              <a:spcBef>
                <a:spcPct val="50000"/>
              </a:spcBef>
              <a:buNone/>
            </a:pPr>
            <a:r>
              <a:rPr lang="es-MX" sz="2000" b="1" dirty="0">
                <a:solidFill>
                  <a:srgbClr val="3C502A"/>
                </a:solidFill>
                <a:latin typeface="Century Gothic" pitchFamily="34" charset="0"/>
              </a:rPr>
              <a:t>			                    - Colocar  piso  lavable </a:t>
            </a:r>
          </a:p>
        </p:txBody>
      </p:sp>
      <p:pic>
        <p:nvPicPr>
          <p:cNvPr id="8" name="8 Imagen" descr="Obra Huilo 8-4-15 0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2132856"/>
            <a:ext cx="3076851" cy="410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076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71600" y="116632"/>
            <a:ext cx="7258000" cy="576064"/>
          </a:xfrm>
        </p:spPr>
        <p:txBody>
          <a:bodyPr/>
          <a:lstStyle/>
          <a:p>
            <a:r>
              <a:rPr lang="es-CL" sz="3200" b="1" dirty="0">
                <a:solidFill>
                  <a:srgbClr val="3C502A"/>
                </a:solidFill>
              </a:rPr>
              <a:t>Obras a realizar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BD209-8C97-4E31-84D8-EA965E45625A}" type="slidenum">
              <a:rPr lang="es-CL" altLang="es-CL" smtClean="0"/>
              <a:pPr/>
              <a:t>6</a:t>
            </a:fld>
            <a:endParaRPr lang="es-CL" altLang="es-CL"/>
          </a:p>
        </p:txBody>
      </p:sp>
      <p:sp>
        <p:nvSpPr>
          <p:cNvPr id="7" name="1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15616" y="6381328"/>
            <a:ext cx="7272808" cy="340147"/>
          </a:xfrm>
        </p:spPr>
        <p:txBody>
          <a:bodyPr/>
          <a:lstStyle/>
          <a:p>
            <a:pPr>
              <a:defRPr/>
            </a:pPr>
            <a:r>
              <a:rPr lang="es-CL" dirty="0"/>
              <a:t>Reserva Biológica Huilo Huilo - Panguipulli - Futrono - Región de los Ríos - Selva Patagónica - CHILE</a:t>
            </a:r>
          </a:p>
          <a:p>
            <a:pPr>
              <a:defRPr/>
            </a:pPr>
            <a:r>
              <a:rPr lang="es-CL" dirty="0"/>
              <a:t>www.huilohuilo.com</a:t>
            </a:r>
          </a:p>
        </p:txBody>
      </p:sp>
      <p:sp>
        <p:nvSpPr>
          <p:cNvPr id="6" name="7 Rectángulo"/>
          <p:cNvSpPr>
            <a:spLocks noGrp="1"/>
          </p:cNvSpPr>
          <p:nvPr>
            <p:ph idx="1"/>
          </p:nvPr>
        </p:nvSpPr>
        <p:spPr>
          <a:xfrm>
            <a:off x="1042988" y="1052513"/>
            <a:ext cx="792162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000" b="1" dirty="0">
                <a:solidFill>
                  <a:srgbClr val="3C502A"/>
                </a:solidFill>
                <a:latin typeface="Century Gothic" pitchFamily="34" charset="0"/>
              </a:rPr>
              <a:t>ESTACIONAMIENTOS :	- Ver sector para ampliar al menos en un 30% más</a:t>
            </a:r>
          </a:p>
          <a:p>
            <a:pPr>
              <a:spcBef>
                <a:spcPct val="50000"/>
              </a:spcBef>
            </a:pPr>
            <a:r>
              <a:rPr lang="es-MX" sz="2000" b="1" dirty="0">
                <a:solidFill>
                  <a:srgbClr val="3C502A"/>
                </a:solidFill>
                <a:latin typeface="Century Gothic" pitchFamily="34" charset="0"/>
              </a:rPr>
              <a:t>TERRAZA  EXTERIOR :	- Ver ampliación actual terraza y agregar una 	            			terraza de nieve en nuevo nivel</a:t>
            </a:r>
          </a:p>
        </p:txBody>
      </p:sp>
      <p:pic>
        <p:nvPicPr>
          <p:cNvPr id="8" name="8 Imagen" descr="Obra Huilo 8-4-15 0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9912" y="2492896"/>
            <a:ext cx="4857752" cy="364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076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71600" y="116632"/>
            <a:ext cx="7258000" cy="576064"/>
          </a:xfrm>
        </p:spPr>
        <p:txBody>
          <a:bodyPr/>
          <a:lstStyle/>
          <a:p>
            <a:r>
              <a:rPr lang="es-CL" sz="3200" b="1" dirty="0">
                <a:solidFill>
                  <a:srgbClr val="3C502A"/>
                </a:solidFill>
              </a:rPr>
              <a:t>Obras a realizar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BD209-8C97-4E31-84D8-EA965E45625A}" type="slidenum">
              <a:rPr lang="es-CL" altLang="es-CL" smtClean="0"/>
              <a:pPr/>
              <a:t>7</a:t>
            </a:fld>
            <a:endParaRPr lang="es-CL" altLang="es-CL"/>
          </a:p>
        </p:txBody>
      </p:sp>
      <p:sp>
        <p:nvSpPr>
          <p:cNvPr id="7" name="1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15616" y="6381328"/>
            <a:ext cx="7272808" cy="340147"/>
          </a:xfrm>
        </p:spPr>
        <p:txBody>
          <a:bodyPr/>
          <a:lstStyle/>
          <a:p>
            <a:pPr>
              <a:defRPr/>
            </a:pPr>
            <a:r>
              <a:rPr lang="es-CL" dirty="0"/>
              <a:t>Reserva Biológica Huilo Huilo - Panguipulli - Futrono - Región de los Ríos - Selva Patagónica - CHILE</a:t>
            </a:r>
          </a:p>
          <a:p>
            <a:pPr>
              <a:defRPr/>
            </a:pPr>
            <a:r>
              <a:rPr lang="es-CL" dirty="0"/>
              <a:t>www.huilohuilo.com</a:t>
            </a:r>
          </a:p>
        </p:txBody>
      </p:sp>
      <p:pic>
        <p:nvPicPr>
          <p:cNvPr id="6" name="Picture 2" descr="C:\Documents and Settings\Administrador\Mis documentos\Dropbox\TRABAJO\huilo-huilo\centro nieve\Foto DRON Centro Nie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016732"/>
            <a:ext cx="7056784" cy="52925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37076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71600" y="116632"/>
            <a:ext cx="7258000" cy="576064"/>
          </a:xfrm>
        </p:spPr>
        <p:txBody>
          <a:bodyPr/>
          <a:lstStyle/>
          <a:p>
            <a:r>
              <a:rPr lang="es-CL" sz="3200" b="1" dirty="0">
                <a:solidFill>
                  <a:srgbClr val="3C502A"/>
                </a:solidFill>
              </a:rPr>
              <a:t>Obras a realizar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BD209-8C97-4E31-84D8-EA965E45625A}" type="slidenum">
              <a:rPr lang="es-CL" altLang="es-CL" smtClean="0"/>
              <a:pPr/>
              <a:t>8</a:t>
            </a:fld>
            <a:endParaRPr lang="es-CL" altLang="es-CL"/>
          </a:p>
        </p:txBody>
      </p:sp>
      <p:sp>
        <p:nvSpPr>
          <p:cNvPr id="7" name="1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15616" y="6381328"/>
            <a:ext cx="7272808" cy="340147"/>
          </a:xfrm>
        </p:spPr>
        <p:txBody>
          <a:bodyPr/>
          <a:lstStyle/>
          <a:p>
            <a:pPr>
              <a:defRPr/>
            </a:pPr>
            <a:r>
              <a:rPr lang="es-CL" dirty="0"/>
              <a:t>Reserva Biológica Huilo Huilo - Panguipulli - Futrono - Región de los Ríos - Selva Patagónica - CHILE</a:t>
            </a:r>
          </a:p>
          <a:p>
            <a:pPr>
              <a:defRPr/>
            </a:pPr>
            <a:r>
              <a:rPr lang="es-CL" dirty="0"/>
              <a:t>www.huilohuilo.com</a:t>
            </a:r>
          </a:p>
        </p:txBody>
      </p:sp>
      <p:sp>
        <p:nvSpPr>
          <p:cNvPr id="9" name="7 Rectángulo"/>
          <p:cNvSpPr/>
          <p:nvPr/>
        </p:nvSpPr>
        <p:spPr>
          <a:xfrm>
            <a:off x="1259632" y="1052736"/>
            <a:ext cx="7429552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000" b="1" dirty="0">
                <a:solidFill>
                  <a:srgbClr val="3C502A"/>
                </a:solidFill>
                <a:latin typeface="Century Gothic" pitchFamily="34" charset="0"/>
              </a:rPr>
              <a:t>MAQUINAS  OPERATIVAS  ESTIMADAS</a:t>
            </a:r>
          </a:p>
          <a:p>
            <a:pPr>
              <a:spcBef>
                <a:spcPct val="50000"/>
              </a:spcBef>
            </a:pPr>
            <a:endParaRPr lang="es-MX" sz="2000" b="1" dirty="0">
              <a:solidFill>
                <a:srgbClr val="3C502A"/>
              </a:solidFill>
              <a:latin typeface="Century Gothic" pitchFamily="34" charset="0"/>
            </a:endParaRPr>
          </a:p>
          <a:p>
            <a:pPr>
              <a:spcBef>
                <a:spcPct val="50000"/>
              </a:spcBef>
            </a:pPr>
            <a:endParaRPr lang="es-MX" sz="2000" b="1" dirty="0">
              <a:solidFill>
                <a:srgbClr val="3C502A"/>
              </a:solidFill>
              <a:latin typeface="Century Gothic" pitchFamily="34" charset="0"/>
            </a:endParaRPr>
          </a:p>
          <a:p>
            <a:pPr>
              <a:spcBef>
                <a:spcPct val="50000"/>
              </a:spcBef>
            </a:pPr>
            <a:r>
              <a:rPr lang="es-MX" sz="2000" b="1" dirty="0">
                <a:solidFill>
                  <a:srgbClr val="3C502A"/>
                </a:solidFill>
                <a:latin typeface="Century Gothic" pitchFamily="34" charset="0"/>
              </a:rPr>
              <a:t>MOTOS OPERATIVAS		10</a:t>
            </a:r>
          </a:p>
          <a:p>
            <a:pPr>
              <a:spcBef>
                <a:spcPct val="50000"/>
              </a:spcBef>
            </a:pPr>
            <a:endParaRPr lang="es-MX" sz="2000" b="1" dirty="0">
              <a:solidFill>
                <a:srgbClr val="3C502A"/>
              </a:solidFill>
              <a:latin typeface="Century Gothic" pitchFamily="34" charset="0"/>
            </a:endParaRPr>
          </a:p>
          <a:p>
            <a:pPr>
              <a:spcBef>
                <a:spcPct val="50000"/>
              </a:spcBef>
            </a:pPr>
            <a:r>
              <a:rPr lang="es-MX" sz="2000" b="1" dirty="0">
                <a:solidFill>
                  <a:srgbClr val="3C502A"/>
                </a:solidFill>
                <a:latin typeface="Century Gothic" pitchFamily="34" charset="0"/>
              </a:rPr>
              <a:t>DARWINIS			  5</a:t>
            </a:r>
          </a:p>
          <a:p>
            <a:pPr>
              <a:spcBef>
                <a:spcPct val="50000"/>
              </a:spcBef>
            </a:pPr>
            <a:endParaRPr lang="es-MX" sz="2000" b="1" dirty="0">
              <a:solidFill>
                <a:srgbClr val="3C502A"/>
              </a:solidFill>
              <a:latin typeface="Century Gothic" pitchFamily="34" charset="0"/>
            </a:endParaRPr>
          </a:p>
          <a:p>
            <a:pPr>
              <a:spcBef>
                <a:spcPct val="50000"/>
              </a:spcBef>
            </a:pPr>
            <a:r>
              <a:rPr lang="es-MX" sz="2000" b="1" dirty="0">
                <a:solidFill>
                  <a:srgbClr val="3C502A"/>
                </a:solidFill>
                <a:latin typeface="Century Gothic" pitchFamily="34" charset="0"/>
              </a:rPr>
              <a:t>PISTEN  BULLY			  1</a:t>
            </a:r>
          </a:p>
        </p:txBody>
      </p:sp>
    </p:spTree>
    <p:extLst>
      <p:ext uri="{BB962C8B-B14F-4D97-AF65-F5344CB8AC3E}">
        <p14:creationId xmlns:p14="http://schemas.microsoft.com/office/powerpoint/2010/main" val="1537076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71600" y="116632"/>
            <a:ext cx="7258000" cy="576064"/>
          </a:xfrm>
        </p:spPr>
        <p:txBody>
          <a:bodyPr/>
          <a:lstStyle/>
          <a:p>
            <a:r>
              <a:rPr lang="es-CL" sz="3200" b="1" dirty="0">
                <a:solidFill>
                  <a:srgbClr val="3C502A"/>
                </a:solidFill>
              </a:rPr>
              <a:t>Obras a realizar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BD209-8C97-4E31-84D8-EA965E45625A}" type="slidenum">
              <a:rPr lang="es-CL" altLang="es-CL" smtClean="0"/>
              <a:pPr/>
              <a:t>9</a:t>
            </a:fld>
            <a:endParaRPr lang="es-CL" altLang="es-CL"/>
          </a:p>
        </p:txBody>
      </p:sp>
      <p:sp>
        <p:nvSpPr>
          <p:cNvPr id="7" name="1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15616" y="6381328"/>
            <a:ext cx="7272808" cy="340147"/>
          </a:xfrm>
        </p:spPr>
        <p:txBody>
          <a:bodyPr/>
          <a:lstStyle/>
          <a:p>
            <a:pPr>
              <a:defRPr/>
            </a:pPr>
            <a:r>
              <a:rPr lang="es-CL" dirty="0"/>
              <a:t>Reserva Biológica Huilo Huilo - Panguipulli - Futrono - Región de los Ríos - Selva Patagónica - CHILE</a:t>
            </a:r>
          </a:p>
          <a:p>
            <a:pPr>
              <a:defRPr/>
            </a:pPr>
            <a:r>
              <a:rPr lang="es-CL" dirty="0"/>
              <a:t>www.huilohuilo.com</a:t>
            </a:r>
          </a:p>
        </p:txBody>
      </p:sp>
      <p:sp>
        <p:nvSpPr>
          <p:cNvPr id="6" name="7 Rectángulo"/>
          <p:cNvSpPr/>
          <p:nvPr/>
        </p:nvSpPr>
        <p:spPr>
          <a:xfrm>
            <a:off x="1214414" y="1285860"/>
            <a:ext cx="74295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MX" sz="1400" b="1" dirty="0">
                <a:solidFill>
                  <a:srgbClr val="3C502A"/>
                </a:solidFill>
                <a:latin typeface="Century Gothic" pitchFamily="34" charset="0"/>
              </a:rPr>
              <a:t>     ESQUI  DE  FONDO	                                                      RAQUETAS  DE  NIEVE</a:t>
            </a:r>
          </a:p>
        </p:txBody>
      </p:sp>
      <p:pic>
        <p:nvPicPr>
          <p:cNvPr id="8" name="6 Imagen" descr="esqui de fond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85992"/>
            <a:ext cx="5356744" cy="3562235"/>
          </a:xfrm>
          <a:prstGeom prst="rect">
            <a:avLst/>
          </a:prstGeom>
        </p:spPr>
      </p:pic>
      <p:pic>
        <p:nvPicPr>
          <p:cNvPr id="10" name="8 Imagen" descr="raqueta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2285992"/>
            <a:ext cx="4786314" cy="359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07668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29474</TotalTime>
  <Words>577</Words>
  <Application>Microsoft Office PowerPoint</Application>
  <PresentationFormat>Presentación en pantalla (4:3)</PresentationFormat>
  <Paragraphs>107</Paragraphs>
  <Slides>23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8" baseType="lpstr">
      <vt:lpstr>Arial</vt:lpstr>
      <vt:lpstr>Calibri</vt:lpstr>
      <vt:lpstr>Century Gothic</vt:lpstr>
      <vt:lpstr>Times New Roman</vt:lpstr>
      <vt:lpstr>Tema de Office</vt:lpstr>
      <vt:lpstr>Presentación de PowerPoint</vt:lpstr>
      <vt:lpstr>Obras a realizar</vt:lpstr>
      <vt:lpstr>Obras a realizar</vt:lpstr>
      <vt:lpstr>Obras a realizar</vt:lpstr>
      <vt:lpstr>Obras a realizar</vt:lpstr>
      <vt:lpstr>Obras a realizar</vt:lpstr>
      <vt:lpstr>Obras a realizar</vt:lpstr>
      <vt:lpstr>Obras a realizar</vt:lpstr>
      <vt:lpstr>Obras a realizar</vt:lpstr>
      <vt:lpstr>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Huilo-Huilo  Un Destino Turístico Sustentable</dc:title>
  <dc:creator>Erik</dc:creator>
  <cp:lastModifiedBy>VICTOR ESPINOSA</cp:lastModifiedBy>
  <cp:revision>624</cp:revision>
  <dcterms:created xsi:type="dcterms:W3CDTF">2011-04-18T18:54:28Z</dcterms:created>
  <dcterms:modified xsi:type="dcterms:W3CDTF">2022-01-12T16:54:23Z</dcterms:modified>
</cp:coreProperties>
</file>